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24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novembre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630" y="2415457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Say what you like and don’t like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215" y="35814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agree and disagree with someone’s opinion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6260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136</cp:revision>
  <dcterms:created xsi:type="dcterms:W3CDTF">2011-09-14T23:22:57Z</dcterms:created>
  <dcterms:modified xsi:type="dcterms:W3CDTF">2014-11-24T12:13:27Z</dcterms:modified>
</cp:coreProperties>
</file>